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64" r:id="rId4"/>
    <p:sldId id="262" r:id="rId5"/>
    <p:sldId id="263" r:id="rId6"/>
    <p:sldId id="265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KoPubWorld돋움체_Pro Bold" panose="00000800000000000000" pitchFamily="50" charset="-127"/>
      <p:bold r:id="rId15"/>
    </p:embeddedFont>
    <p:embeddedFont>
      <p:font typeface="KoPubWorld돋움체_Pro Light" panose="00000300000000000000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B21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4CCC1-AB5A-406F-871E-21D44DA0C1F5}" type="datetimeFigureOut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B686-69E8-47FE-9ABE-3C9C99617D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01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백엔드 사용자에게 보이지않는곳에서 정보를 제공해주는 것입니다</a:t>
            </a:r>
            <a:r>
              <a:rPr lang="en-US" altLang="ko-KR"/>
              <a:t>.</a:t>
            </a:r>
          </a:p>
          <a:p>
            <a:r>
              <a:rPr lang="en-US" altLang="ko-KR"/>
              <a:t>AnA</a:t>
            </a:r>
            <a:r>
              <a:rPr lang="ko-KR" altLang="en-US"/>
              <a:t>의 전반적인 수업인 서버개발이 백엔드에 속합니다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552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099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여러분을 만나게 되어 정말 반갑고 오늘 수업 열심히 진행해보도록합시다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11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EFA05-20A2-47F1-BB4B-334070D74243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9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FB2AB-C295-4721-A401-FAEDB4E940B2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75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AAED6-6817-4882-8792-E64929AB008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046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D1B3-93DF-451D-8CD9-9476755630F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60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59ACA-9674-408D-97F3-391608FFE108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83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AD099-467A-4987-A48B-0EF5E3E9653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32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D0C9-7329-4242-8826-8747FBED363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354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AD3F-02D3-452E-986F-12C7712465B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285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F371-4861-4DE4-99EC-E9B1D5660BEA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0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A7BE8-36FB-4149-B241-E68458CCA5E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5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5FA79-3404-42F7-A49A-CC74E60EA1E1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701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81A52-7C62-4FA1-B860-EF0290E1B1D0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56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7CD4D1-27A0-48DE-B9B7-CEE9B5244A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소프트웨어 나눔 축제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4E51A9-8C22-470F-8987-A875C1AF80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AnA – Node.js</a:t>
            </a:r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크롤링해보기</a:t>
            </a:r>
          </a:p>
        </p:txBody>
      </p:sp>
    </p:spTree>
    <p:extLst>
      <p:ext uri="{BB962C8B-B14F-4D97-AF65-F5344CB8AC3E}">
        <p14:creationId xmlns:p14="http://schemas.microsoft.com/office/powerpoint/2010/main" val="3687828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안내사항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수업 일정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유의 사항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40110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수업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50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분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쉬는 시간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10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분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381226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출석체크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13:00 ~ 13:10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	13:10 ~ 14:00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	14:10	 ~ 15:00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15:10 ~ 16:00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4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	16:10 ~ 17:00</a:t>
            </a:r>
          </a:p>
        </p:txBody>
      </p:sp>
    </p:spTree>
    <p:extLst>
      <p:ext uri="{BB962C8B-B14F-4D97-AF65-F5344CB8AC3E}">
        <p14:creationId xmlns:p14="http://schemas.microsoft.com/office/powerpoint/2010/main" val="209956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안내사항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수업 일정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유의 사항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40110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수업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50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분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쉬는 시간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10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분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381226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출석체크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13:00 ~ 13:10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	13:10 ~ 14:00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	14:10	 ~ 15:00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15:10 ~ 16:00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4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	16:10 ~ 17:00</a:t>
            </a:r>
          </a:p>
        </p:txBody>
      </p:sp>
    </p:spTree>
    <p:extLst>
      <p:ext uri="{BB962C8B-B14F-4D97-AF65-F5344CB8AC3E}">
        <p14:creationId xmlns:p14="http://schemas.microsoft.com/office/powerpoint/2010/main" val="195410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소개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081258C-224E-5D78-8E1D-B73E4A6CE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0" y="3429000"/>
            <a:ext cx="5671949" cy="225077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83F4976-FC9D-38E9-19CB-C96C6FABC042}"/>
              </a:ext>
            </a:extLst>
          </p:cNvPr>
          <p:cNvSpPr txBox="1"/>
          <p:nvPr/>
        </p:nvSpPr>
        <p:spPr>
          <a:xfrm>
            <a:off x="3240000" y="720000"/>
            <a:ext cx="747832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AnA</a:t>
            </a: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선린인터넷고등학교 소프트웨어과 웹개발동아리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중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백엔드를 배우는 동아리입니다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B1799D-9192-82BB-015D-17AC9C9C2CA3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동아리 소개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E3E61A-21CF-1D1A-E244-C71B626E61D3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수업 소개</a:t>
            </a:r>
          </a:p>
        </p:txBody>
      </p:sp>
    </p:spTree>
    <p:extLst>
      <p:ext uri="{BB962C8B-B14F-4D97-AF65-F5344CB8AC3E}">
        <p14:creationId xmlns:p14="http://schemas.microsoft.com/office/powerpoint/2010/main" val="4011376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소개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F4976-FC9D-38E9-19CB-C96C6FABC042}"/>
              </a:ext>
            </a:extLst>
          </p:cNvPr>
          <p:cNvSpPr txBox="1"/>
          <p:nvPr/>
        </p:nvSpPr>
        <p:spPr>
          <a:xfrm>
            <a:off x="3240000" y="720000"/>
            <a:ext cx="724108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오늘 수업에서는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..</a:t>
            </a: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크롤링과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Javascript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기초를 공부하고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Node.js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를 사용하여 웹페이지들을 크롤링해보자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B1799D-9192-82BB-015D-17AC9C9C2CA3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동아리 소개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E3E61A-21CF-1D1A-E244-C71B626E61D3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수업 소개</a:t>
            </a:r>
          </a:p>
        </p:txBody>
      </p:sp>
    </p:spTree>
    <p:extLst>
      <p:ext uri="{BB962C8B-B14F-4D97-AF65-F5344CB8AC3E}">
        <p14:creationId xmlns:p14="http://schemas.microsoft.com/office/powerpoint/2010/main" val="3945093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인사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F4976-FC9D-38E9-19CB-C96C6FABC042}"/>
              </a:ext>
            </a:extLst>
          </p:cNvPr>
          <p:cNvSpPr txBox="1"/>
          <p:nvPr/>
        </p:nvSpPr>
        <p:spPr>
          <a:xfrm>
            <a:off x="3240000" y="720000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835ABF-EF36-797D-CCE4-39B7AA4EADE2}"/>
              </a:ext>
            </a:extLst>
          </p:cNvPr>
          <p:cNvSpPr txBox="1"/>
          <p:nvPr/>
        </p:nvSpPr>
        <p:spPr>
          <a:xfrm>
            <a:off x="3240000" y="720000"/>
            <a:ext cx="1108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Hello!</a:t>
            </a:r>
          </a:p>
        </p:txBody>
      </p:sp>
    </p:spTree>
    <p:extLst>
      <p:ext uri="{BB962C8B-B14F-4D97-AF65-F5344CB8AC3E}">
        <p14:creationId xmlns:p14="http://schemas.microsoft.com/office/powerpoint/2010/main" val="491985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</TotalTime>
  <Words>197</Words>
  <Application>Microsoft Office PowerPoint</Application>
  <PresentationFormat>와이드스크린</PresentationFormat>
  <Paragraphs>52</Paragraphs>
  <Slides>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Arial</vt:lpstr>
      <vt:lpstr>KoPubWorld돋움체_Pro Bold</vt:lpstr>
      <vt:lpstr>맑은 고딕</vt:lpstr>
      <vt:lpstr>Calibri</vt:lpstr>
      <vt:lpstr>KoPubWorld돋움체_Pro Light</vt:lpstr>
      <vt:lpstr>Calibri Light</vt:lpstr>
      <vt:lpstr>Office Theme</vt:lpstr>
      <vt:lpstr>소프트웨어 나눔 축제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입력</dc:title>
  <dc:creator>김형진</dc:creator>
  <cp:lastModifiedBy>김형진</cp:lastModifiedBy>
  <cp:revision>5</cp:revision>
  <dcterms:created xsi:type="dcterms:W3CDTF">2022-03-27T00:48:58Z</dcterms:created>
  <dcterms:modified xsi:type="dcterms:W3CDTF">2022-08-21T09:33:09Z</dcterms:modified>
</cp:coreProperties>
</file>

<file path=docProps/thumbnail.jpeg>
</file>